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8" r:id="rId3"/>
    <p:sldId id="270" r:id="rId4"/>
    <p:sldId id="274" r:id="rId5"/>
    <p:sldId id="265" r:id="rId6"/>
    <p:sldId id="267" r:id="rId7"/>
    <p:sldId id="268" r:id="rId8"/>
    <p:sldId id="275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ntino, Donna (DBR)" userId="S::donna.costantino@dbr.ri.gov::13c71176-177c-4ec2-a372-f34c309f9df9" providerId="AD" clId="Web-{BA8B2B7E-9018-3F53-71D7-91952DDD2C34}"/>
    <pc:docChg chg="addSld delSld modSld sldOrd">
      <pc:chgData name="Costantino, Donna (DBR)" userId="S::donna.costantino@dbr.ri.gov::13c71176-177c-4ec2-a372-f34c309f9df9" providerId="AD" clId="Web-{BA8B2B7E-9018-3F53-71D7-91952DDD2C34}" dt="2024-11-30T10:33:56.956" v="82" actId="20577"/>
      <pc:docMkLst>
        <pc:docMk/>
      </pc:docMkLst>
      <pc:sldChg chg="add del ord">
        <pc:chgData name="Costantino, Donna (DBR)" userId="S::donna.costantino@dbr.ri.gov::13c71176-177c-4ec2-a372-f34c309f9df9" providerId="AD" clId="Web-{BA8B2B7E-9018-3F53-71D7-91952DDD2C34}" dt="2024-11-30T10:31:50.941" v="76"/>
        <pc:sldMkLst>
          <pc:docMk/>
          <pc:sldMk cId="3377818199" sldId="258"/>
        </pc:sldMkLst>
      </pc:sldChg>
      <pc:sldChg chg="modSp del">
        <pc:chgData name="Costantino, Donna (DBR)" userId="S::donna.costantino@dbr.ri.gov::13c71176-177c-4ec2-a372-f34c309f9df9" providerId="AD" clId="Web-{BA8B2B7E-9018-3F53-71D7-91952DDD2C34}" dt="2024-11-30T10:32:32.519" v="78"/>
        <pc:sldMkLst>
          <pc:docMk/>
          <pc:sldMk cId="3209921188" sldId="262"/>
        </pc:sldMkLst>
        <pc:spChg chg="mod">
          <ac:chgData name="Costantino, Donna (DBR)" userId="S::donna.costantino@dbr.ri.gov::13c71176-177c-4ec2-a372-f34c309f9df9" providerId="AD" clId="Web-{BA8B2B7E-9018-3F53-71D7-91952DDD2C34}" dt="2024-11-30T10:29:50.047" v="74" actId="20577"/>
          <ac:spMkLst>
            <pc:docMk/>
            <pc:sldMk cId="3209921188" sldId="262"/>
            <ac:spMk id="3" creationId="{086EC52D-8937-0CF3-8044-8EED8A929255}"/>
          </ac:spMkLst>
        </pc:spChg>
      </pc:sldChg>
      <pc:sldChg chg="modSp">
        <pc:chgData name="Costantino, Donna (DBR)" userId="S::donna.costantino@dbr.ri.gov::13c71176-177c-4ec2-a372-f34c309f9df9" providerId="AD" clId="Web-{BA8B2B7E-9018-3F53-71D7-91952DDD2C34}" dt="2024-11-30T10:22:20.075" v="23" actId="20577"/>
        <pc:sldMkLst>
          <pc:docMk/>
          <pc:sldMk cId="511877587" sldId="264"/>
        </pc:sldMkLst>
        <pc:spChg chg="mod">
          <ac:chgData name="Costantino, Donna (DBR)" userId="S::donna.costantino@dbr.ri.gov::13c71176-177c-4ec2-a372-f34c309f9df9" providerId="AD" clId="Web-{BA8B2B7E-9018-3F53-71D7-91952DDD2C34}" dt="2024-11-30T10:22:20.075" v="23" actId="20577"/>
          <ac:spMkLst>
            <pc:docMk/>
            <pc:sldMk cId="511877587" sldId="264"/>
            <ac:spMk id="3" creationId="{40BE93DD-71B9-A538-37DE-9CC70A783FA0}"/>
          </ac:spMkLst>
        </pc:spChg>
      </pc:sldChg>
      <pc:sldChg chg="modSp">
        <pc:chgData name="Costantino, Donna (DBR)" userId="S::donna.costantino@dbr.ri.gov::13c71176-177c-4ec2-a372-f34c309f9df9" providerId="AD" clId="Web-{BA8B2B7E-9018-3F53-71D7-91952DDD2C34}" dt="2024-11-30T10:33:56.956" v="82" actId="20577"/>
        <pc:sldMkLst>
          <pc:docMk/>
          <pc:sldMk cId="3656940103" sldId="265"/>
        </pc:sldMkLst>
        <pc:spChg chg="mod">
          <ac:chgData name="Costantino, Donna (DBR)" userId="S::donna.costantino@dbr.ri.gov::13c71176-177c-4ec2-a372-f34c309f9df9" providerId="AD" clId="Web-{BA8B2B7E-9018-3F53-71D7-91952DDD2C34}" dt="2024-11-30T10:33:56.956" v="82" actId="20577"/>
          <ac:spMkLst>
            <pc:docMk/>
            <pc:sldMk cId="3656940103" sldId="265"/>
            <ac:spMk id="3" creationId="{4DF13A74-2E35-3983-A0A1-6F84E1B55519}"/>
          </ac:spMkLst>
        </pc:spChg>
      </pc:sldChg>
      <pc:sldChg chg="modSp">
        <pc:chgData name="Costantino, Donna (DBR)" userId="S::donna.costantino@dbr.ri.gov::13c71176-177c-4ec2-a372-f34c309f9df9" providerId="AD" clId="Web-{BA8B2B7E-9018-3F53-71D7-91952DDD2C34}" dt="2024-11-30T10:23:13.981" v="33" actId="20577"/>
        <pc:sldMkLst>
          <pc:docMk/>
          <pc:sldMk cId="3488296428" sldId="268"/>
        </pc:sldMkLst>
        <pc:spChg chg="mod">
          <ac:chgData name="Costantino, Donna (DBR)" userId="S::donna.costantino@dbr.ri.gov::13c71176-177c-4ec2-a372-f34c309f9df9" providerId="AD" clId="Web-{BA8B2B7E-9018-3F53-71D7-91952DDD2C34}" dt="2024-11-30T10:23:13.981" v="33" actId="20577"/>
          <ac:spMkLst>
            <pc:docMk/>
            <pc:sldMk cId="3488296428" sldId="268"/>
            <ac:spMk id="3" creationId="{4DF13A74-2E35-3983-A0A1-6F84E1B55519}"/>
          </ac:spMkLst>
        </pc:spChg>
      </pc:sldChg>
      <pc:sldChg chg="del">
        <pc:chgData name="Costantino, Donna (DBR)" userId="S::donna.costantino@dbr.ri.gov::13c71176-177c-4ec2-a372-f34c309f9df9" providerId="AD" clId="Web-{BA8B2B7E-9018-3F53-71D7-91952DDD2C34}" dt="2024-11-30T10:33:45.503" v="79"/>
        <pc:sldMkLst>
          <pc:docMk/>
          <pc:sldMk cId="469886868" sldId="269"/>
        </pc:sldMkLst>
      </pc:sldChg>
      <pc:sldChg chg="add replId">
        <pc:chgData name="Costantino, Donna (DBR)" userId="S::donna.costantino@dbr.ri.gov::13c71176-177c-4ec2-a372-f34c309f9df9" providerId="AD" clId="Web-{BA8B2B7E-9018-3F53-71D7-91952DDD2C34}" dt="2024-11-30T10:32:24.957" v="77"/>
        <pc:sldMkLst>
          <pc:docMk/>
          <pc:sldMk cId="2297374361" sldId="270"/>
        </pc:sldMkLst>
      </pc:sldChg>
    </pc:docChg>
  </pc:docChgLst>
  <pc:docChgLst>
    <pc:chgData name="Costantino, Donna (DBR)" userId="S::donna.costantino@dbr.ri.gov::13c71176-177c-4ec2-a372-f34c309f9df9" providerId="AD" clId="Web-{16999C9C-7445-D72D-95BB-CC3E0A0F1D1B}"/>
    <pc:docChg chg="addSld delSld modSld sldOrd">
      <pc:chgData name="Costantino, Donna (DBR)" userId="S::donna.costantino@dbr.ri.gov::13c71176-177c-4ec2-a372-f34c309f9df9" providerId="AD" clId="Web-{16999C9C-7445-D72D-95BB-CC3E0A0F1D1B}" dt="2024-12-01T11:41:08.613" v="507" actId="20577"/>
      <pc:docMkLst>
        <pc:docMk/>
      </pc:docMkLst>
      <pc:sldChg chg="ord">
        <pc:chgData name="Costantino, Donna (DBR)" userId="S::donna.costantino@dbr.ri.gov::13c71176-177c-4ec2-a372-f34c309f9df9" providerId="AD" clId="Web-{16999C9C-7445-D72D-95BB-CC3E0A0F1D1B}" dt="2024-12-01T11:07:51.685" v="0"/>
        <pc:sldMkLst>
          <pc:docMk/>
          <pc:sldMk cId="3377818199" sldId="258"/>
        </pc:sldMkLst>
      </pc:sldChg>
      <pc:sldChg chg="modSp del">
        <pc:chgData name="Costantino, Donna (DBR)" userId="S::donna.costantino@dbr.ri.gov::13c71176-177c-4ec2-a372-f34c309f9df9" providerId="AD" clId="Web-{16999C9C-7445-D72D-95BB-CC3E0A0F1D1B}" dt="2024-12-01T11:36:19.146" v="388"/>
        <pc:sldMkLst>
          <pc:docMk/>
          <pc:sldMk cId="511877587" sldId="264"/>
        </pc:sldMkLst>
        <pc:spChg chg="mod">
          <ac:chgData name="Costantino, Donna (DBR)" userId="S::donna.costantino@dbr.ri.gov::13c71176-177c-4ec2-a372-f34c309f9df9" providerId="AD" clId="Web-{16999C9C-7445-D72D-95BB-CC3E0A0F1D1B}" dt="2024-12-01T11:24:42.734" v="247" actId="20577"/>
          <ac:spMkLst>
            <pc:docMk/>
            <pc:sldMk cId="511877587" sldId="264"/>
            <ac:spMk id="3" creationId="{40BE93DD-71B9-A538-37DE-9CC70A783FA0}"/>
          </ac:spMkLst>
        </pc:spChg>
      </pc:sldChg>
      <pc:sldChg chg="modSp">
        <pc:chgData name="Costantino, Donna (DBR)" userId="S::donna.costantino@dbr.ri.gov::13c71176-177c-4ec2-a372-f34c309f9df9" providerId="AD" clId="Web-{16999C9C-7445-D72D-95BB-CC3E0A0F1D1B}" dt="2024-12-01T11:37:42.502" v="424" actId="20577"/>
        <pc:sldMkLst>
          <pc:docMk/>
          <pc:sldMk cId="3656940103" sldId="265"/>
        </pc:sldMkLst>
        <pc:spChg chg="mod">
          <ac:chgData name="Costantino, Donna (DBR)" userId="S::donna.costantino@dbr.ri.gov::13c71176-177c-4ec2-a372-f34c309f9df9" providerId="AD" clId="Web-{16999C9C-7445-D72D-95BB-CC3E0A0F1D1B}" dt="2024-12-01T11:37:42.502" v="424" actId="20577"/>
          <ac:spMkLst>
            <pc:docMk/>
            <pc:sldMk cId="3656940103" sldId="265"/>
            <ac:spMk id="3" creationId="{4DF13A74-2E35-3983-A0A1-6F84E1B55519}"/>
          </ac:spMkLst>
        </pc:spChg>
      </pc:sldChg>
      <pc:sldChg chg="modSp">
        <pc:chgData name="Costantino, Donna (DBR)" userId="S::donna.costantino@dbr.ri.gov::13c71176-177c-4ec2-a372-f34c309f9df9" providerId="AD" clId="Web-{16999C9C-7445-D72D-95BB-CC3E0A0F1D1B}" dt="2024-12-01T11:40:08.473" v="496" actId="20577"/>
        <pc:sldMkLst>
          <pc:docMk/>
          <pc:sldMk cId="739532817" sldId="267"/>
        </pc:sldMkLst>
        <pc:spChg chg="mod">
          <ac:chgData name="Costantino, Donna (DBR)" userId="S::donna.costantino@dbr.ri.gov::13c71176-177c-4ec2-a372-f34c309f9df9" providerId="AD" clId="Web-{16999C9C-7445-D72D-95BB-CC3E0A0F1D1B}" dt="2024-12-01T11:40:08.473" v="496" actId="20577"/>
          <ac:spMkLst>
            <pc:docMk/>
            <pc:sldMk cId="739532817" sldId="267"/>
            <ac:spMk id="3" creationId="{4DF13A74-2E35-3983-A0A1-6F84E1B55519}"/>
          </ac:spMkLst>
        </pc:spChg>
      </pc:sldChg>
      <pc:sldChg chg="modSp new">
        <pc:chgData name="Costantino, Donna (DBR)" userId="S::donna.costantino@dbr.ri.gov::13c71176-177c-4ec2-a372-f34c309f9df9" providerId="AD" clId="Web-{16999C9C-7445-D72D-95BB-CC3E0A0F1D1B}" dt="2024-12-01T11:23:12.266" v="241" actId="20577"/>
        <pc:sldMkLst>
          <pc:docMk/>
          <pc:sldMk cId="290616999" sldId="271"/>
        </pc:sldMkLst>
        <pc:spChg chg="mod">
          <ac:chgData name="Costantino, Donna (DBR)" userId="S::donna.costantino@dbr.ri.gov::13c71176-177c-4ec2-a372-f34c309f9df9" providerId="AD" clId="Web-{16999C9C-7445-D72D-95BB-CC3E0A0F1D1B}" dt="2024-12-01T11:19:25.610" v="173" actId="20577"/>
          <ac:spMkLst>
            <pc:docMk/>
            <pc:sldMk cId="290616999" sldId="271"/>
            <ac:spMk id="2" creationId="{2B670FE1-92AA-EA71-9415-EF33AF72F063}"/>
          </ac:spMkLst>
        </pc:spChg>
        <pc:spChg chg="mod">
          <ac:chgData name="Costantino, Donna (DBR)" userId="S::donna.costantino@dbr.ri.gov::13c71176-177c-4ec2-a372-f34c309f9df9" providerId="AD" clId="Web-{16999C9C-7445-D72D-95BB-CC3E0A0F1D1B}" dt="2024-12-01T11:23:12.266" v="241" actId="20577"/>
          <ac:spMkLst>
            <pc:docMk/>
            <pc:sldMk cId="290616999" sldId="271"/>
            <ac:spMk id="3" creationId="{571B042E-C1D0-55C7-48A1-1B1EBED8A3E2}"/>
          </ac:spMkLst>
        </pc:spChg>
      </pc:sldChg>
      <pc:sldChg chg="modSp new del">
        <pc:chgData name="Costantino, Donna (DBR)" userId="S::donna.costantino@dbr.ri.gov::13c71176-177c-4ec2-a372-f34c309f9df9" providerId="AD" clId="Web-{16999C9C-7445-D72D-95BB-CC3E0A0F1D1B}" dt="2024-12-01T11:35:12.224" v="385"/>
        <pc:sldMkLst>
          <pc:docMk/>
          <pc:sldMk cId="2391502490" sldId="272"/>
        </pc:sldMkLst>
        <pc:spChg chg="mod">
          <ac:chgData name="Costantino, Donna (DBR)" userId="S::donna.costantino@dbr.ri.gov::13c71176-177c-4ec2-a372-f34c309f9df9" providerId="AD" clId="Web-{16999C9C-7445-D72D-95BB-CC3E0A0F1D1B}" dt="2024-12-01T11:27:43.738" v="265" actId="20577"/>
          <ac:spMkLst>
            <pc:docMk/>
            <pc:sldMk cId="2391502490" sldId="272"/>
            <ac:spMk id="2" creationId="{E8423E9C-E4F7-7C5A-3382-E54B4A3097BB}"/>
          </ac:spMkLst>
        </pc:spChg>
        <pc:spChg chg="mod">
          <ac:chgData name="Costantino, Donna (DBR)" userId="S::donna.costantino@dbr.ri.gov::13c71176-177c-4ec2-a372-f34c309f9df9" providerId="AD" clId="Web-{16999C9C-7445-D72D-95BB-CC3E0A0F1D1B}" dt="2024-12-01T11:32:40.631" v="369" actId="20577"/>
          <ac:spMkLst>
            <pc:docMk/>
            <pc:sldMk cId="2391502490" sldId="272"/>
            <ac:spMk id="3" creationId="{4AF2B87E-A787-74ED-17E3-AAA6FEEC395D}"/>
          </ac:spMkLst>
        </pc:spChg>
      </pc:sldChg>
      <pc:sldChg chg="modSp new del">
        <pc:chgData name="Costantino, Donna (DBR)" userId="S::donna.costantino@dbr.ri.gov::13c71176-177c-4ec2-a372-f34c309f9df9" providerId="AD" clId="Web-{16999C9C-7445-D72D-95BB-CC3E0A0F1D1B}" dt="2024-12-01T11:35:41.005" v="387"/>
        <pc:sldMkLst>
          <pc:docMk/>
          <pc:sldMk cId="4026179325" sldId="273"/>
        </pc:sldMkLst>
        <pc:spChg chg="mod">
          <ac:chgData name="Costantino, Donna (DBR)" userId="S::donna.costantino@dbr.ri.gov::13c71176-177c-4ec2-a372-f34c309f9df9" providerId="AD" clId="Web-{16999C9C-7445-D72D-95BB-CC3E0A0F1D1B}" dt="2024-12-01T11:34:55.302" v="384" actId="20577"/>
          <ac:spMkLst>
            <pc:docMk/>
            <pc:sldMk cId="4026179325" sldId="273"/>
            <ac:spMk id="2" creationId="{D0A19323-5E36-C4CA-0709-667AB93BF56D}"/>
          </ac:spMkLst>
        </pc:spChg>
      </pc:sldChg>
      <pc:sldChg chg="add replId">
        <pc:chgData name="Costantino, Donna (DBR)" userId="S::donna.costantino@dbr.ri.gov::13c71176-177c-4ec2-a372-f34c309f9df9" providerId="AD" clId="Web-{16999C9C-7445-D72D-95BB-CC3E0A0F1D1B}" dt="2024-12-01T11:35:37.193" v="386"/>
        <pc:sldMkLst>
          <pc:docMk/>
          <pc:sldMk cId="119979010" sldId="274"/>
        </pc:sldMkLst>
      </pc:sldChg>
      <pc:sldChg chg="modSp add replId">
        <pc:chgData name="Costantino, Donna (DBR)" userId="S::donna.costantino@dbr.ri.gov::13c71176-177c-4ec2-a372-f34c309f9df9" providerId="AD" clId="Web-{16999C9C-7445-D72D-95BB-CC3E0A0F1D1B}" dt="2024-12-01T11:41:08.613" v="507" actId="20577"/>
        <pc:sldMkLst>
          <pc:docMk/>
          <pc:sldMk cId="1285856505" sldId="275"/>
        </pc:sldMkLst>
        <pc:spChg chg="mod">
          <ac:chgData name="Costantino, Donna (DBR)" userId="S::donna.costantino@dbr.ri.gov::13c71176-177c-4ec2-a372-f34c309f9df9" providerId="AD" clId="Web-{16999C9C-7445-D72D-95BB-CC3E0A0F1D1B}" dt="2024-12-01T11:41:08.613" v="507" actId="20577"/>
          <ac:spMkLst>
            <pc:docMk/>
            <pc:sldMk cId="1285856505" sldId="275"/>
            <ac:spMk id="3" creationId="{4DF13A74-2E35-3983-A0A1-6F84E1B55519}"/>
          </ac:spMkLst>
        </pc:spChg>
      </pc:sldChg>
    </pc:docChg>
  </pc:docChgLst>
  <pc:docChgLst>
    <pc:chgData name="Costantino, Donna (DBR)" userId="13c71176-177c-4ec2-a372-f34c309f9df9" providerId="ADAL" clId="{80D1C43A-9FC6-4EF9-9A0F-3E7A0AE74F62}"/>
    <pc:docChg chg="undo custSel addSld delSld modSld sldOrd">
      <pc:chgData name="Costantino, Donna (DBR)" userId="13c71176-177c-4ec2-a372-f34c309f9df9" providerId="ADAL" clId="{80D1C43A-9FC6-4EF9-9A0F-3E7A0AE74F62}" dt="2024-12-01T15:52:24.434" v="7753" actId="12"/>
      <pc:docMkLst>
        <pc:docMk/>
      </pc:docMkLst>
      <pc:sldChg chg="modSp mod ord">
        <pc:chgData name="Costantino, Donna (DBR)" userId="13c71176-177c-4ec2-a372-f34c309f9df9" providerId="ADAL" clId="{80D1C43A-9FC6-4EF9-9A0F-3E7A0AE74F62}" dt="2024-12-01T14:02:29.130" v="7547" actId="5793"/>
        <pc:sldMkLst>
          <pc:docMk/>
          <pc:sldMk cId="3377818199" sldId="258"/>
        </pc:sldMkLst>
        <pc:spChg chg="mod">
          <ac:chgData name="Costantino, Donna (DBR)" userId="13c71176-177c-4ec2-a372-f34c309f9df9" providerId="ADAL" clId="{80D1C43A-9FC6-4EF9-9A0F-3E7A0AE74F62}" dt="2024-12-01T14:02:29.130" v="7547" actId="5793"/>
          <ac:spMkLst>
            <pc:docMk/>
            <pc:sldMk cId="3377818199" sldId="258"/>
            <ac:spMk id="3" creationId="{8D459CE2-8BDA-8C2C-2AD1-06F5BFF2D94C}"/>
          </ac:spMkLst>
        </pc:spChg>
        <pc:spChg chg="mod">
          <ac:chgData name="Costantino, Donna (DBR)" userId="13c71176-177c-4ec2-a372-f34c309f9df9" providerId="ADAL" clId="{80D1C43A-9FC6-4EF9-9A0F-3E7A0AE74F62}" dt="2024-12-01T14:02:08.451" v="7545" actId="20577"/>
          <ac:spMkLst>
            <pc:docMk/>
            <pc:sldMk cId="3377818199" sldId="258"/>
            <ac:spMk id="6" creationId="{571D3E03-B988-B46C-0D5F-C2AA70CF11E6}"/>
          </ac:spMkLst>
        </pc:spChg>
      </pc:sldChg>
      <pc:sldChg chg="del">
        <pc:chgData name="Costantino, Donna (DBR)" userId="13c71176-177c-4ec2-a372-f34c309f9df9" providerId="ADAL" clId="{80D1C43A-9FC6-4EF9-9A0F-3E7A0AE74F62}" dt="2024-11-29T09:16:02.130" v="529" actId="47"/>
        <pc:sldMkLst>
          <pc:docMk/>
          <pc:sldMk cId="3483742945" sldId="259"/>
        </pc:sldMkLst>
      </pc:sldChg>
      <pc:sldChg chg="addSp delSp modSp new mod">
        <pc:chgData name="Costantino, Donna (DBR)" userId="13c71176-177c-4ec2-a372-f34c309f9df9" providerId="ADAL" clId="{80D1C43A-9FC6-4EF9-9A0F-3E7A0AE74F62}" dt="2024-12-01T13:59:55.728" v="7494" actId="255"/>
        <pc:sldMkLst>
          <pc:docMk/>
          <pc:sldMk cId="700788589" sldId="261"/>
        </pc:sldMkLst>
        <pc:spChg chg="del mod">
          <ac:chgData name="Costantino, Donna (DBR)" userId="13c71176-177c-4ec2-a372-f34c309f9df9" providerId="ADAL" clId="{80D1C43A-9FC6-4EF9-9A0F-3E7A0AE74F62}" dt="2024-11-29T09:35:02.335" v="596" actId="478"/>
          <ac:spMkLst>
            <pc:docMk/>
            <pc:sldMk cId="700788589" sldId="261"/>
            <ac:spMk id="2" creationId="{CDB00CAB-F77A-71BA-CB33-1C4C6B7EF850}"/>
          </ac:spMkLst>
        </pc:spChg>
        <pc:spChg chg="del">
          <ac:chgData name="Costantino, Donna (DBR)" userId="13c71176-177c-4ec2-a372-f34c309f9df9" providerId="ADAL" clId="{80D1C43A-9FC6-4EF9-9A0F-3E7A0AE74F62}" dt="2024-11-29T08:29:43.287" v="78"/>
          <ac:spMkLst>
            <pc:docMk/>
            <pc:sldMk cId="700788589" sldId="261"/>
            <ac:spMk id="3" creationId="{BA87160B-97FF-DE67-A75D-C051AC65615D}"/>
          </ac:spMkLst>
        </pc:spChg>
        <pc:spChg chg="add mod">
          <ac:chgData name="Costantino, Donna (DBR)" userId="13c71176-177c-4ec2-a372-f34c309f9df9" providerId="ADAL" clId="{80D1C43A-9FC6-4EF9-9A0F-3E7A0AE74F62}" dt="2024-11-29T09:39:38.265" v="750" actId="20577"/>
          <ac:spMkLst>
            <pc:docMk/>
            <pc:sldMk cId="700788589" sldId="261"/>
            <ac:spMk id="4" creationId="{EACA485D-716E-54F9-B07A-D304E3F1860F}"/>
          </ac:spMkLst>
        </pc:spChg>
        <pc:spChg chg="add mod">
          <ac:chgData name="Costantino, Donna (DBR)" userId="13c71176-177c-4ec2-a372-f34c309f9df9" providerId="ADAL" clId="{80D1C43A-9FC6-4EF9-9A0F-3E7A0AE74F62}" dt="2024-11-29T09:35:13.586" v="597" actId="21"/>
          <ac:spMkLst>
            <pc:docMk/>
            <pc:sldMk cId="700788589" sldId="261"/>
            <ac:spMk id="5" creationId="{6A796490-4025-F1DB-8DF5-E1CD4B1FD3C6}"/>
          </ac:spMkLst>
        </pc:spChg>
        <pc:spChg chg="add mod">
          <ac:chgData name="Costantino, Donna (DBR)" userId="13c71176-177c-4ec2-a372-f34c309f9df9" providerId="ADAL" clId="{80D1C43A-9FC6-4EF9-9A0F-3E7A0AE74F62}" dt="2024-12-01T13:59:55.728" v="7494" actId="255"/>
          <ac:spMkLst>
            <pc:docMk/>
            <pc:sldMk cId="700788589" sldId="261"/>
            <ac:spMk id="7" creationId="{0EF77DD3-A35A-5229-23BA-A645572DC155}"/>
          </ac:spMkLst>
        </pc:spChg>
      </pc:sldChg>
      <pc:sldChg chg="modSp new mod">
        <pc:chgData name="Costantino, Donna (DBR)" userId="13c71176-177c-4ec2-a372-f34c309f9df9" providerId="ADAL" clId="{80D1C43A-9FC6-4EF9-9A0F-3E7A0AE74F62}" dt="2024-11-29T09:40:35.286" v="841" actId="20577"/>
        <pc:sldMkLst>
          <pc:docMk/>
          <pc:sldMk cId="3209921188" sldId="262"/>
        </pc:sldMkLst>
        <pc:spChg chg="mod">
          <ac:chgData name="Costantino, Donna (DBR)" userId="13c71176-177c-4ec2-a372-f34c309f9df9" providerId="ADAL" clId="{80D1C43A-9FC6-4EF9-9A0F-3E7A0AE74F62}" dt="2024-11-29T09:40:35.286" v="841" actId="20577"/>
          <ac:spMkLst>
            <pc:docMk/>
            <pc:sldMk cId="3209921188" sldId="262"/>
            <ac:spMk id="2" creationId="{08761EBA-EE72-A593-5EBA-5E2DABAE76AE}"/>
          </ac:spMkLst>
        </pc:spChg>
        <pc:spChg chg="mod">
          <ac:chgData name="Costantino, Donna (DBR)" userId="13c71176-177c-4ec2-a372-f34c309f9df9" providerId="ADAL" clId="{80D1C43A-9FC6-4EF9-9A0F-3E7A0AE74F62}" dt="2024-11-29T09:30:30.108" v="559" actId="20577"/>
          <ac:spMkLst>
            <pc:docMk/>
            <pc:sldMk cId="3209921188" sldId="262"/>
            <ac:spMk id="3" creationId="{086EC52D-8937-0CF3-8044-8EED8A929255}"/>
          </ac:spMkLst>
        </pc:spChg>
      </pc:sldChg>
      <pc:sldChg chg="modSp add mod">
        <pc:chgData name="Costantino, Donna (DBR)" userId="13c71176-177c-4ec2-a372-f34c309f9df9" providerId="ADAL" clId="{80D1C43A-9FC6-4EF9-9A0F-3E7A0AE74F62}" dt="2024-12-01T14:00:24.274" v="7496" actId="1076"/>
        <pc:sldMkLst>
          <pc:docMk/>
          <pc:sldMk cId="3962064099" sldId="263"/>
        </pc:sldMkLst>
        <pc:spChg chg="mod">
          <ac:chgData name="Costantino, Donna (DBR)" userId="13c71176-177c-4ec2-a372-f34c309f9df9" providerId="ADAL" clId="{80D1C43A-9FC6-4EF9-9A0F-3E7A0AE74F62}" dt="2024-12-01T14:00:24.274" v="7496" actId="1076"/>
          <ac:spMkLst>
            <pc:docMk/>
            <pc:sldMk cId="3962064099" sldId="263"/>
            <ac:spMk id="2" creationId="{08761EBA-EE72-A593-5EBA-5E2DABAE76AE}"/>
          </ac:spMkLst>
        </pc:spChg>
        <pc:spChg chg="mod">
          <ac:chgData name="Costantino, Donna (DBR)" userId="13c71176-177c-4ec2-a372-f34c309f9df9" providerId="ADAL" clId="{80D1C43A-9FC6-4EF9-9A0F-3E7A0AE74F62}" dt="2024-11-29T09:07:00.399" v="525" actId="14100"/>
          <ac:spMkLst>
            <pc:docMk/>
            <pc:sldMk cId="3962064099" sldId="263"/>
            <ac:spMk id="3" creationId="{086EC52D-8937-0CF3-8044-8EED8A929255}"/>
          </ac:spMkLst>
        </pc:spChg>
      </pc:sldChg>
      <pc:sldChg chg="modSp new mod">
        <pc:chgData name="Costantino, Donna (DBR)" userId="13c71176-177c-4ec2-a372-f34c309f9df9" providerId="ADAL" clId="{80D1C43A-9FC6-4EF9-9A0F-3E7A0AE74F62}" dt="2024-11-29T10:58:45.467" v="3142" actId="255"/>
        <pc:sldMkLst>
          <pc:docMk/>
          <pc:sldMk cId="511877587" sldId="264"/>
        </pc:sldMkLst>
        <pc:spChg chg="mod">
          <ac:chgData name="Costantino, Donna (DBR)" userId="13c71176-177c-4ec2-a372-f34c309f9df9" providerId="ADAL" clId="{80D1C43A-9FC6-4EF9-9A0F-3E7A0AE74F62}" dt="2024-11-29T09:42:08.477" v="879" actId="20577"/>
          <ac:spMkLst>
            <pc:docMk/>
            <pc:sldMk cId="511877587" sldId="264"/>
            <ac:spMk id="2" creationId="{2A8BCAE5-6A7F-CD2F-02A2-C94E02888DA9}"/>
          </ac:spMkLst>
        </pc:spChg>
        <pc:spChg chg="mod">
          <ac:chgData name="Costantino, Donna (DBR)" userId="13c71176-177c-4ec2-a372-f34c309f9df9" providerId="ADAL" clId="{80D1C43A-9FC6-4EF9-9A0F-3E7A0AE74F62}" dt="2024-11-29T10:58:45.467" v="3142" actId="255"/>
          <ac:spMkLst>
            <pc:docMk/>
            <pc:sldMk cId="511877587" sldId="264"/>
            <ac:spMk id="3" creationId="{40BE93DD-71B9-A538-37DE-9CC70A783FA0}"/>
          </ac:spMkLst>
        </pc:spChg>
      </pc:sldChg>
      <pc:sldChg chg="addSp delSp modSp new mod">
        <pc:chgData name="Costantino, Donna (DBR)" userId="13c71176-177c-4ec2-a372-f34c309f9df9" providerId="ADAL" clId="{80D1C43A-9FC6-4EF9-9A0F-3E7A0AE74F62}" dt="2024-12-01T15:49:14.330" v="7748" actId="27636"/>
        <pc:sldMkLst>
          <pc:docMk/>
          <pc:sldMk cId="3656940103" sldId="265"/>
        </pc:sldMkLst>
        <pc:spChg chg="mod">
          <ac:chgData name="Costantino, Donna (DBR)" userId="13c71176-177c-4ec2-a372-f34c309f9df9" providerId="ADAL" clId="{80D1C43A-9FC6-4EF9-9A0F-3E7A0AE74F62}" dt="2024-12-01T13:49:20.448" v="6832" actId="207"/>
          <ac:spMkLst>
            <pc:docMk/>
            <pc:sldMk cId="3656940103" sldId="265"/>
            <ac:spMk id="2" creationId="{4A6858E3-CE93-C9A4-5C46-3F938C64F194}"/>
          </ac:spMkLst>
        </pc:spChg>
        <pc:spChg chg="mod">
          <ac:chgData name="Costantino, Donna (DBR)" userId="13c71176-177c-4ec2-a372-f34c309f9df9" providerId="ADAL" clId="{80D1C43A-9FC6-4EF9-9A0F-3E7A0AE74F62}" dt="2024-12-01T15:49:14.330" v="7748" actId="27636"/>
          <ac:spMkLst>
            <pc:docMk/>
            <pc:sldMk cId="3656940103" sldId="265"/>
            <ac:spMk id="3" creationId="{4DF13A74-2E35-3983-A0A1-6F84E1B55519}"/>
          </ac:spMkLst>
        </pc:spChg>
        <pc:spChg chg="add del mod">
          <ac:chgData name="Costantino, Donna (DBR)" userId="13c71176-177c-4ec2-a372-f34c309f9df9" providerId="ADAL" clId="{80D1C43A-9FC6-4EF9-9A0F-3E7A0AE74F62}" dt="2024-11-29T10:36:10.378" v="2592" actId="478"/>
          <ac:spMkLst>
            <pc:docMk/>
            <pc:sldMk cId="3656940103" sldId="265"/>
            <ac:spMk id="5" creationId="{CCEB610F-7AA0-FF4C-5F43-40BD603A5D76}"/>
          </ac:spMkLst>
        </pc:spChg>
      </pc:sldChg>
      <pc:sldChg chg="modSp new mod">
        <pc:chgData name="Costantino, Donna (DBR)" userId="13c71176-177c-4ec2-a372-f34c309f9df9" providerId="ADAL" clId="{80D1C43A-9FC6-4EF9-9A0F-3E7A0AE74F62}" dt="2024-12-01T13:58:19.830" v="7486" actId="255"/>
        <pc:sldMkLst>
          <pc:docMk/>
          <pc:sldMk cId="690151876" sldId="266"/>
        </pc:sldMkLst>
        <pc:spChg chg="mod">
          <ac:chgData name="Costantino, Donna (DBR)" userId="13c71176-177c-4ec2-a372-f34c309f9df9" providerId="ADAL" clId="{80D1C43A-9FC6-4EF9-9A0F-3E7A0AE74F62}" dt="2024-12-01T13:58:19.830" v="7486" actId="255"/>
          <ac:spMkLst>
            <pc:docMk/>
            <pc:sldMk cId="690151876" sldId="266"/>
            <ac:spMk id="2" creationId="{D7993139-3F29-85F8-3096-57E9C30A9616}"/>
          </ac:spMkLst>
        </pc:spChg>
        <pc:spChg chg="mod">
          <ac:chgData name="Costantino, Donna (DBR)" userId="13c71176-177c-4ec2-a372-f34c309f9df9" providerId="ADAL" clId="{80D1C43A-9FC6-4EF9-9A0F-3E7A0AE74F62}" dt="2024-12-01T13:58:10.119" v="7485" actId="207"/>
          <ac:spMkLst>
            <pc:docMk/>
            <pc:sldMk cId="690151876" sldId="266"/>
            <ac:spMk id="3" creationId="{17CD5C73-DFAF-C1BF-0F2D-3166D5C04328}"/>
          </ac:spMkLst>
        </pc:spChg>
      </pc:sldChg>
      <pc:sldChg chg="addSp delSp modSp add mod">
        <pc:chgData name="Costantino, Donna (DBR)" userId="13c71176-177c-4ec2-a372-f34c309f9df9" providerId="ADAL" clId="{80D1C43A-9FC6-4EF9-9A0F-3E7A0AE74F62}" dt="2024-12-01T15:52:24.434" v="7753" actId="12"/>
        <pc:sldMkLst>
          <pc:docMk/>
          <pc:sldMk cId="739532817" sldId="267"/>
        </pc:sldMkLst>
        <pc:spChg chg="mod">
          <ac:chgData name="Costantino, Donna (DBR)" userId="13c71176-177c-4ec2-a372-f34c309f9df9" providerId="ADAL" clId="{80D1C43A-9FC6-4EF9-9A0F-3E7A0AE74F62}" dt="2024-12-01T13:59:05.398" v="7491" actId="255"/>
          <ac:spMkLst>
            <pc:docMk/>
            <pc:sldMk cId="739532817" sldId="267"/>
            <ac:spMk id="2" creationId="{4A6858E3-CE93-C9A4-5C46-3F938C64F194}"/>
          </ac:spMkLst>
        </pc:spChg>
        <pc:spChg chg="mod">
          <ac:chgData name="Costantino, Donna (DBR)" userId="13c71176-177c-4ec2-a372-f34c309f9df9" providerId="ADAL" clId="{80D1C43A-9FC6-4EF9-9A0F-3E7A0AE74F62}" dt="2024-12-01T15:52:24.434" v="7753" actId="12"/>
          <ac:spMkLst>
            <pc:docMk/>
            <pc:sldMk cId="739532817" sldId="267"/>
            <ac:spMk id="3" creationId="{4DF13A74-2E35-3983-A0A1-6F84E1B55519}"/>
          </ac:spMkLst>
        </pc:spChg>
        <pc:spChg chg="add del">
          <ac:chgData name="Costantino, Donna (DBR)" userId="13c71176-177c-4ec2-a372-f34c309f9df9" providerId="ADAL" clId="{80D1C43A-9FC6-4EF9-9A0F-3E7A0AE74F62}" dt="2024-11-29T10:33:06.459" v="2536" actId="22"/>
          <ac:spMkLst>
            <pc:docMk/>
            <pc:sldMk cId="739532817" sldId="267"/>
            <ac:spMk id="5" creationId="{1DF25D9E-DFA9-DCC4-FB26-901F68AD6DCC}"/>
          </ac:spMkLst>
        </pc:spChg>
        <pc:spChg chg="add">
          <ac:chgData name="Costantino, Donna (DBR)" userId="13c71176-177c-4ec2-a372-f34c309f9df9" providerId="ADAL" clId="{80D1C43A-9FC6-4EF9-9A0F-3E7A0AE74F62}" dt="2024-11-29T10:39:53.701" v="2716"/>
          <ac:spMkLst>
            <pc:docMk/>
            <pc:sldMk cId="739532817" sldId="267"/>
            <ac:spMk id="6" creationId="{265EC012-AC73-A1F7-BBC6-A2C85E437D8E}"/>
          </ac:spMkLst>
        </pc:spChg>
        <pc:spChg chg="add del mod">
          <ac:chgData name="Costantino, Donna (DBR)" userId="13c71176-177c-4ec2-a372-f34c309f9df9" providerId="ADAL" clId="{80D1C43A-9FC6-4EF9-9A0F-3E7A0AE74F62}" dt="2024-11-29T10:40:55.442" v="2726"/>
          <ac:spMkLst>
            <pc:docMk/>
            <pc:sldMk cId="739532817" sldId="267"/>
            <ac:spMk id="7" creationId="{2D7E2ECD-A7A3-96F9-F053-D92A2C46FDE5}"/>
          </ac:spMkLst>
        </pc:spChg>
      </pc:sldChg>
      <pc:sldChg chg="modSp add mod ord">
        <pc:chgData name="Costantino, Donna (DBR)" userId="13c71176-177c-4ec2-a372-f34c309f9df9" providerId="ADAL" clId="{80D1C43A-9FC6-4EF9-9A0F-3E7A0AE74F62}" dt="2024-12-01T13:58:51.438" v="7490" actId="255"/>
        <pc:sldMkLst>
          <pc:docMk/>
          <pc:sldMk cId="3488296428" sldId="268"/>
        </pc:sldMkLst>
        <pc:spChg chg="mod">
          <ac:chgData name="Costantino, Donna (DBR)" userId="13c71176-177c-4ec2-a372-f34c309f9df9" providerId="ADAL" clId="{80D1C43A-9FC6-4EF9-9A0F-3E7A0AE74F62}" dt="2024-12-01T13:58:51.438" v="7490" actId="255"/>
          <ac:spMkLst>
            <pc:docMk/>
            <pc:sldMk cId="3488296428" sldId="268"/>
            <ac:spMk id="2" creationId="{4A6858E3-CE93-C9A4-5C46-3F938C64F194}"/>
          </ac:spMkLst>
        </pc:spChg>
        <pc:spChg chg="mod">
          <ac:chgData name="Costantino, Donna (DBR)" userId="13c71176-177c-4ec2-a372-f34c309f9df9" providerId="ADAL" clId="{80D1C43A-9FC6-4EF9-9A0F-3E7A0AE74F62}" dt="2024-12-01T13:35:36.904" v="6385" actId="115"/>
          <ac:spMkLst>
            <pc:docMk/>
            <pc:sldMk cId="3488296428" sldId="268"/>
            <ac:spMk id="3" creationId="{4DF13A74-2E35-3983-A0A1-6F84E1B55519}"/>
          </ac:spMkLst>
        </pc:spChg>
      </pc:sldChg>
      <pc:sldChg chg="modSp add mod ord">
        <pc:chgData name="Costantino, Donna (DBR)" userId="13c71176-177c-4ec2-a372-f34c309f9df9" providerId="ADAL" clId="{80D1C43A-9FC6-4EF9-9A0F-3E7A0AE74F62}" dt="2024-11-29T11:00:06.242" v="3159" actId="20577"/>
        <pc:sldMkLst>
          <pc:docMk/>
          <pc:sldMk cId="469886868" sldId="269"/>
        </pc:sldMkLst>
        <pc:spChg chg="mod">
          <ac:chgData name="Costantino, Donna (DBR)" userId="13c71176-177c-4ec2-a372-f34c309f9df9" providerId="ADAL" clId="{80D1C43A-9FC6-4EF9-9A0F-3E7A0AE74F62}" dt="2024-11-29T11:00:06.242" v="3159" actId="20577"/>
          <ac:spMkLst>
            <pc:docMk/>
            <pc:sldMk cId="469886868" sldId="269"/>
            <ac:spMk id="3" creationId="{4DF13A74-2E35-3983-A0A1-6F84E1B55519}"/>
          </ac:spMkLst>
        </pc:spChg>
      </pc:sldChg>
      <pc:sldChg chg="modSp mod">
        <pc:chgData name="Costantino, Donna (DBR)" userId="13c71176-177c-4ec2-a372-f34c309f9df9" providerId="ADAL" clId="{80D1C43A-9FC6-4EF9-9A0F-3E7A0AE74F62}" dt="2024-12-01T14:03:01.564" v="7548" actId="255"/>
        <pc:sldMkLst>
          <pc:docMk/>
          <pc:sldMk cId="2297374361" sldId="270"/>
        </pc:sldMkLst>
        <pc:spChg chg="mod">
          <ac:chgData name="Costantino, Donna (DBR)" userId="13c71176-177c-4ec2-a372-f34c309f9df9" providerId="ADAL" clId="{80D1C43A-9FC6-4EF9-9A0F-3E7A0AE74F62}" dt="2024-12-01T14:00:48.448" v="7498" actId="1076"/>
          <ac:spMkLst>
            <pc:docMk/>
            <pc:sldMk cId="2297374361" sldId="270"/>
            <ac:spMk id="2" creationId="{08761EBA-EE72-A593-5EBA-5E2DABAE76AE}"/>
          </ac:spMkLst>
        </pc:spChg>
        <pc:spChg chg="mod">
          <ac:chgData name="Costantino, Donna (DBR)" userId="13c71176-177c-4ec2-a372-f34c309f9df9" providerId="ADAL" clId="{80D1C43A-9FC6-4EF9-9A0F-3E7A0AE74F62}" dt="2024-12-01T14:03:01.564" v="7548" actId="255"/>
          <ac:spMkLst>
            <pc:docMk/>
            <pc:sldMk cId="2297374361" sldId="270"/>
            <ac:spMk id="3" creationId="{086EC52D-8937-0CF3-8044-8EED8A929255}"/>
          </ac:spMkLst>
        </pc:spChg>
      </pc:sldChg>
      <pc:sldChg chg="modSp mod">
        <pc:chgData name="Costantino, Donna (DBR)" userId="13c71176-177c-4ec2-a372-f34c309f9df9" providerId="ADAL" clId="{80D1C43A-9FC6-4EF9-9A0F-3E7A0AE74F62}" dt="2024-12-01T15:48:52.142" v="7746" actId="255"/>
        <pc:sldMkLst>
          <pc:docMk/>
          <pc:sldMk cId="290616999" sldId="271"/>
        </pc:sldMkLst>
        <pc:spChg chg="mod">
          <ac:chgData name="Costantino, Donna (DBR)" userId="13c71176-177c-4ec2-a372-f34c309f9df9" providerId="ADAL" clId="{80D1C43A-9FC6-4EF9-9A0F-3E7A0AE74F62}" dt="2024-12-01T13:59:26.521" v="7492" actId="255"/>
          <ac:spMkLst>
            <pc:docMk/>
            <pc:sldMk cId="290616999" sldId="271"/>
            <ac:spMk id="2" creationId="{2B670FE1-92AA-EA71-9415-EF33AF72F063}"/>
          </ac:spMkLst>
        </pc:spChg>
        <pc:spChg chg="mod">
          <ac:chgData name="Costantino, Donna (DBR)" userId="13c71176-177c-4ec2-a372-f34c309f9df9" providerId="ADAL" clId="{80D1C43A-9FC6-4EF9-9A0F-3E7A0AE74F62}" dt="2024-12-01T15:48:52.142" v="7746" actId="255"/>
          <ac:spMkLst>
            <pc:docMk/>
            <pc:sldMk cId="290616999" sldId="271"/>
            <ac:spMk id="3" creationId="{571B042E-C1D0-55C7-48A1-1B1EBED8A3E2}"/>
          </ac:spMkLst>
        </pc:spChg>
      </pc:sldChg>
      <pc:sldChg chg="modSp mod">
        <pc:chgData name="Costantino, Donna (DBR)" userId="13c71176-177c-4ec2-a372-f34c309f9df9" providerId="ADAL" clId="{80D1C43A-9FC6-4EF9-9A0F-3E7A0AE74F62}" dt="2024-12-01T15:47:33.627" v="7733" actId="20577"/>
        <pc:sldMkLst>
          <pc:docMk/>
          <pc:sldMk cId="119979010" sldId="274"/>
        </pc:sldMkLst>
        <pc:spChg chg="mod">
          <ac:chgData name="Costantino, Donna (DBR)" userId="13c71176-177c-4ec2-a372-f34c309f9df9" providerId="ADAL" clId="{80D1C43A-9FC6-4EF9-9A0F-3E7A0AE74F62}" dt="2024-12-01T13:59:43.068" v="7493" actId="255"/>
          <ac:spMkLst>
            <pc:docMk/>
            <pc:sldMk cId="119979010" sldId="274"/>
            <ac:spMk id="2" creationId="{2A8BCAE5-6A7F-CD2F-02A2-C94E02888DA9}"/>
          </ac:spMkLst>
        </pc:spChg>
        <pc:spChg chg="mod">
          <ac:chgData name="Costantino, Donna (DBR)" userId="13c71176-177c-4ec2-a372-f34c309f9df9" providerId="ADAL" clId="{80D1C43A-9FC6-4EF9-9A0F-3E7A0AE74F62}" dt="2024-12-01T15:47:33.627" v="7733" actId="20577"/>
          <ac:spMkLst>
            <pc:docMk/>
            <pc:sldMk cId="119979010" sldId="274"/>
            <ac:spMk id="3" creationId="{40BE93DD-71B9-A538-37DE-9CC70A783FA0}"/>
          </ac:spMkLst>
        </pc:spChg>
      </pc:sldChg>
      <pc:sldChg chg="modSp mod">
        <pc:chgData name="Costantino, Donna (DBR)" userId="13c71176-177c-4ec2-a372-f34c309f9df9" providerId="ADAL" clId="{80D1C43A-9FC6-4EF9-9A0F-3E7A0AE74F62}" dt="2024-12-01T13:58:36.197" v="7488" actId="113"/>
        <pc:sldMkLst>
          <pc:docMk/>
          <pc:sldMk cId="1285856505" sldId="275"/>
        </pc:sldMkLst>
        <pc:spChg chg="mod">
          <ac:chgData name="Costantino, Donna (DBR)" userId="13c71176-177c-4ec2-a372-f34c309f9df9" providerId="ADAL" clId="{80D1C43A-9FC6-4EF9-9A0F-3E7A0AE74F62}" dt="2024-12-01T13:58:36.197" v="7488" actId="113"/>
          <ac:spMkLst>
            <pc:docMk/>
            <pc:sldMk cId="1285856505" sldId="275"/>
            <ac:spMk id="2" creationId="{4A6858E3-CE93-C9A4-5C46-3F938C64F194}"/>
          </ac:spMkLst>
        </pc:spChg>
        <pc:spChg chg="mod">
          <ac:chgData name="Costantino, Donna (DBR)" userId="13c71176-177c-4ec2-a372-f34c309f9df9" providerId="ADAL" clId="{80D1C43A-9FC6-4EF9-9A0F-3E7A0AE74F62}" dt="2024-12-01T13:57:58.165" v="7484" actId="6549"/>
          <ac:spMkLst>
            <pc:docMk/>
            <pc:sldMk cId="1285856505" sldId="275"/>
            <ac:spMk id="3" creationId="{4DF13A74-2E35-3983-A0A1-6F84E1B55519}"/>
          </ac:spMkLst>
        </pc:spChg>
      </pc:sldChg>
      <pc:sldChg chg="modSp add del mod">
        <pc:chgData name="Costantino, Donna (DBR)" userId="13c71176-177c-4ec2-a372-f34c309f9df9" providerId="ADAL" clId="{80D1C43A-9FC6-4EF9-9A0F-3E7A0AE74F62}" dt="2024-12-01T13:10:14.829" v="4579" actId="47"/>
        <pc:sldMkLst>
          <pc:docMk/>
          <pc:sldMk cId="1615260885" sldId="276"/>
        </pc:sldMkLst>
        <pc:spChg chg="mod">
          <ac:chgData name="Costantino, Donna (DBR)" userId="13c71176-177c-4ec2-a372-f34c309f9df9" providerId="ADAL" clId="{80D1C43A-9FC6-4EF9-9A0F-3E7A0AE74F62}" dt="2024-12-01T12:34:53.871" v="3621" actId="14100"/>
          <ac:spMkLst>
            <pc:docMk/>
            <pc:sldMk cId="1615260885" sldId="276"/>
            <ac:spMk id="2" creationId="{2B670FE1-92AA-EA71-9415-EF33AF72F063}"/>
          </ac:spMkLst>
        </pc:spChg>
        <pc:spChg chg="mod">
          <ac:chgData name="Costantino, Donna (DBR)" userId="13c71176-177c-4ec2-a372-f34c309f9df9" providerId="ADAL" clId="{80D1C43A-9FC6-4EF9-9A0F-3E7A0AE74F62}" dt="2024-12-01T13:09:57.343" v="4578" actId="20577"/>
          <ac:spMkLst>
            <pc:docMk/>
            <pc:sldMk cId="1615260885" sldId="276"/>
            <ac:spMk id="3" creationId="{571B042E-C1D0-55C7-48A1-1B1EBED8A3E2}"/>
          </ac:spMkLst>
        </pc:spChg>
      </pc:sldChg>
    </pc:docChg>
  </pc:docChgLst>
  <pc:docChgLst>
    <pc:chgData name="Cambio, James (DBR)" userId="a724aa8c-6b7d-482d-badf-4a2e2b2294cb" providerId="ADAL" clId="{E67424F6-FF2C-4BEC-A040-0BCD901488C1}"/>
    <pc:docChg chg="undo custSel delSld modSld">
      <pc:chgData name="Cambio, James (DBR)" userId="a724aa8c-6b7d-482d-badf-4a2e2b2294cb" providerId="ADAL" clId="{E67424F6-FF2C-4BEC-A040-0BCD901488C1}" dt="2024-12-03T13:56:45.917" v="496" actId="2696"/>
      <pc:docMkLst>
        <pc:docMk/>
      </pc:docMkLst>
      <pc:sldChg chg="modSp mod">
        <pc:chgData name="Cambio, James (DBR)" userId="a724aa8c-6b7d-482d-badf-4a2e2b2294cb" providerId="ADAL" clId="{E67424F6-FF2C-4BEC-A040-0BCD901488C1}" dt="2024-12-02T15:17:59.218" v="83" actId="14100"/>
        <pc:sldMkLst>
          <pc:docMk/>
          <pc:sldMk cId="3377818199" sldId="258"/>
        </pc:sldMkLst>
        <pc:spChg chg="mod">
          <ac:chgData name="Cambio, James (DBR)" userId="a724aa8c-6b7d-482d-badf-4a2e2b2294cb" providerId="ADAL" clId="{E67424F6-FF2C-4BEC-A040-0BCD901488C1}" dt="2024-12-02T15:17:59.218" v="83" actId="14100"/>
          <ac:spMkLst>
            <pc:docMk/>
            <pc:sldMk cId="3377818199" sldId="258"/>
            <ac:spMk id="3" creationId="{8D459CE2-8BDA-8C2C-2AD1-06F5BFF2D94C}"/>
          </ac:spMkLst>
        </pc:spChg>
      </pc:sldChg>
      <pc:sldChg chg="modSp del mod">
        <pc:chgData name="Cambio, James (DBR)" userId="a724aa8c-6b7d-482d-badf-4a2e2b2294cb" providerId="ADAL" clId="{E67424F6-FF2C-4BEC-A040-0BCD901488C1}" dt="2024-12-02T15:20:34.128" v="100" actId="2696"/>
        <pc:sldMkLst>
          <pc:docMk/>
          <pc:sldMk cId="700788589" sldId="261"/>
        </pc:sldMkLst>
        <pc:spChg chg="mod">
          <ac:chgData name="Cambio, James (DBR)" userId="a724aa8c-6b7d-482d-badf-4a2e2b2294cb" providerId="ADAL" clId="{E67424F6-FF2C-4BEC-A040-0BCD901488C1}" dt="2024-12-02T15:20:22.762" v="99" actId="6549"/>
          <ac:spMkLst>
            <pc:docMk/>
            <pc:sldMk cId="700788589" sldId="261"/>
            <ac:spMk id="7" creationId="{0EF77DD3-A35A-5229-23BA-A645572DC155}"/>
          </ac:spMkLst>
        </pc:spChg>
      </pc:sldChg>
      <pc:sldChg chg="del">
        <pc:chgData name="Cambio, James (DBR)" userId="a724aa8c-6b7d-482d-badf-4a2e2b2294cb" providerId="ADAL" clId="{E67424F6-FF2C-4BEC-A040-0BCD901488C1}" dt="2024-12-03T13:37:07.192" v="170" actId="2696"/>
        <pc:sldMkLst>
          <pc:docMk/>
          <pc:sldMk cId="3962064099" sldId="263"/>
        </pc:sldMkLst>
      </pc:sldChg>
      <pc:sldChg chg="modSp mod">
        <pc:chgData name="Cambio, James (DBR)" userId="a724aa8c-6b7d-482d-badf-4a2e2b2294cb" providerId="ADAL" clId="{E67424F6-FF2C-4BEC-A040-0BCD901488C1}" dt="2024-12-03T13:49:02.914" v="341" actId="33524"/>
        <pc:sldMkLst>
          <pc:docMk/>
          <pc:sldMk cId="3656940103" sldId="265"/>
        </pc:sldMkLst>
        <pc:spChg chg="mod">
          <ac:chgData name="Cambio, James (DBR)" userId="a724aa8c-6b7d-482d-badf-4a2e2b2294cb" providerId="ADAL" clId="{E67424F6-FF2C-4BEC-A040-0BCD901488C1}" dt="2024-12-03T13:46:40.350" v="292" actId="255"/>
          <ac:spMkLst>
            <pc:docMk/>
            <pc:sldMk cId="3656940103" sldId="265"/>
            <ac:spMk id="2" creationId="{4A6858E3-CE93-C9A4-5C46-3F938C64F194}"/>
          </ac:spMkLst>
        </pc:spChg>
        <pc:spChg chg="mod">
          <ac:chgData name="Cambio, James (DBR)" userId="a724aa8c-6b7d-482d-badf-4a2e2b2294cb" providerId="ADAL" clId="{E67424F6-FF2C-4BEC-A040-0BCD901488C1}" dt="2024-12-03T13:49:02.914" v="341" actId="33524"/>
          <ac:spMkLst>
            <pc:docMk/>
            <pc:sldMk cId="3656940103" sldId="265"/>
            <ac:spMk id="3" creationId="{4DF13A74-2E35-3983-A0A1-6F84E1B55519}"/>
          </ac:spMkLst>
        </pc:spChg>
      </pc:sldChg>
      <pc:sldChg chg="modSp del mod">
        <pc:chgData name="Cambio, James (DBR)" userId="a724aa8c-6b7d-482d-badf-4a2e2b2294cb" providerId="ADAL" clId="{E67424F6-FF2C-4BEC-A040-0BCD901488C1}" dt="2024-12-03T13:56:04.402" v="495" actId="2696"/>
        <pc:sldMkLst>
          <pc:docMk/>
          <pc:sldMk cId="690151876" sldId="266"/>
        </pc:sldMkLst>
        <pc:spChg chg="mod">
          <ac:chgData name="Cambio, James (DBR)" userId="a724aa8c-6b7d-482d-badf-4a2e2b2294cb" providerId="ADAL" clId="{E67424F6-FF2C-4BEC-A040-0BCD901488C1}" dt="2024-12-03T13:55:28.809" v="494" actId="1076"/>
          <ac:spMkLst>
            <pc:docMk/>
            <pc:sldMk cId="690151876" sldId="266"/>
            <ac:spMk id="2" creationId="{D7993139-3F29-85F8-3096-57E9C30A9616}"/>
          </ac:spMkLst>
        </pc:spChg>
      </pc:sldChg>
      <pc:sldChg chg="modSp mod">
        <pc:chgData name="Cambio, James (DBR)" userId="a724aa8c-6b7d-482d-badf-4a2e2b2294cb" providerId="ADAL" clId="{E67424F6-FF2C-4BEC-A040-0BCD901488C1}" dt="2024-12-03T13:46:02.882" v="291" actId="20577"/>
        <pc:sldMkLst>
          <pc:docMk/>
          <pc:sldMk cId="739532817" sldId="267"/>
        </pc:sldMkLst>
        <pc:spChg chg="mod">
          <ac:chgData name="Cambio, James (DBR)" userId="a724aa8c-6b7d-482d-badf-4a2e2b2294cb" providerId="ADAL" clId="{E67424F6-FF2C-4BEC-A040-0BCD901488C1}" dt="2024-12-03T13:46:02.882" v="291" actId="20577"/>
          <ac:spMkLst>
            <pc:docMk/>
            <pc:sldMk cId="739532817" sldId="267"/>
            <ac:spMk id="3" creationId="{4DF13A74-2E35-3983-A0A1-6F84E1B55519}"/>
          </ac:spMkLst>
        </pc:spChg>
      </pc:sldChg>
      <pc:sldChg chg="addSp delSp modSp mod">
        <pc:chgData name="Cambio, James (DBR)" userId="a724aa8c-6b7d-482d-badf-4a2e2b2294cb" providerId="ADAL" clId="{E67424F6-FF2C-4BEC-A040-0BCD901488C1}" dt="2024-12-03T13:55:06.020" v="491" actId="14100"/>
        <pc:sldMkLst>
          <pc:docMk/>
          <pc:sldMk cId="3488296428" sldId="268"/>
        </pc:sldMkLst>
        <pc:spChg chg="mod">
          <ac:chgData name="Cambio, James (DBR)" userId="a724aa8c-6b7d-482d-badf-4a2e2b2294cb" providerId="ADAL" clId="{E67424F6-FF2C-4BEC-A040-0BCD901488C1}" dt="2024-12-03T13:55:06.020" v="491" actId="14100"/>
          <ac:spMkLst>
            <pc:docMk/>
            <pc:sldMk cId="3488296428" sldId="268"/>
            <ac:spMk id="3" creationId="{4DF13A74-2E35-3983-A0A1-6F84E1B55519}"/>
          </ac:spMkLst>
        </pc:spChg>
        <pc:spChg chg="add del mod">
          <ac:chgData name="Cambio, James (DBR)" userId="a724aa8c-6b7d-482d-badf-4a2e2b2294cb" providerId="ADAL" clId="{E67424F6-FF2C-4BEC-A040-0BCD901488C1}" dt="2024-12-03T13:54:56.235" v="483" actId="22"/>
          <ac:spMkLst>
            <pc:docMk/>
            <pc:sldMk cId="3488296428" sldId="268"/>
            <ac:spMk id="5" creationId="{651DF498-9AF6-C612-D633-174156BF3B94}"/>
          </ac:spMkLst>
        </pc:spChg>
        <pc:spChg chg="add del">
          <ac:chgData name="Cambio, James (DBR)" userId="a724aa8c-6b7d-482d-badf-4a2e2b2294cb" providerId="ADAL" clId="{E67424F6-FF2C-4BEC-A040-0BCD901488C1}" dt="2024-12-03T13:54:52.710" v="478" actId="22"/>
          <ac:spMkLst>
            <pc:docMk/>
            <pc:sldMk cId="3488296428" sldId="268"/>
            <ac:spMk id="7" creationId="{DD239C77-713E-4755-C74D-AF5D4613FA3B}"/>
          </ac:spMkLst>
        </pc:spChg>
      </pc:sldChg>
      <pc:sldChg chg="modSp mod">
        <pc:chgData name="Cambio, James (DBR)" userId="a724aa8c-6b7d-482d-badf-4a2e2b2294cb" providerId="ADAL" clId="{E67424F6-FF2C-4BEC-A040-0BCD901488C1}" dt="2024-12-02T15:19:34.364" v="98" actId="20577"/>
        <pc:sldMkLst>
          <pc:docMk/>
          <pc:sldMk cId="2297374361" sldId="270"/>
        </pc:sldMkLst>
        <pc:spChg chg="mod">
          <ac:chgData name="Cambio, James (DBR)" userId="a724aa8c-6b7d-482d-badf-4a2e2b2294cb" providerId="ADAL" clId="{E67424F6-FF2C-4BEC-A040-0BCD901488C1}" dt="2024-12-02T15:19:34.364" v="98" actId="20577"/>
          <ac:spMkLst>
            <pc:docMk/>
            <pc:sldMk cId="2297374361" sldId="270"/>
            <ac:spMk id="3" creationId="{086EC52D-8937-0CF3-8044-8EED8A929255}"/>
          </ac:spMkLst>
        </pc:spChg>
      </pc:sldChg>
      <pc:sldChg chg="modSp del mod">
        <pc:chgData name="Cambio, James (DBR)" userId="a724aa8c-6b7d-482d-badf-4a2e2b2294cb" providerId="ADAL" clId="{E67424F6-FF2C-4BEC-A040-0BCD901488C1}" dt="2024-12-03T13:56:45.917" v="496" actId="2696"/>
        <pc:sldMkLst>
          <pc:docMk/>
          <pc:sldMk cId="290616999" sldId="271"/>
        </pc:sldMkLst>
        <pc:spChg chg="mod">
          <ac:chgData name="Cambio, James (DBR)" userId="a724aa8c-6b7d-482d-badf-4a2e2b2294cb" providerId="ADAL" clId="{E67424F6-FF2C-4BEC-A040-0BCD901488C1}" dt="2024-12-03T13:44:55.043" v="284" actId="27636"/>
          <ac:spMkLst>
            <pc:docMk/>
            <pc:sldMk cId="290616999" sldId="271"/>
            <ac:spMk id="3" creationId="{571B042E-C1D0-55C7-48A1-1B1EBED8A3E2}"/>
          </ac:spMkLst>
        </pc:spChg>
      </pc:sldChg>
      <pc:sldChg chg="modSp mod">
        <pc:chgData name="Cambio, James (DBR)" userId="a724aa8c-6b7d-482d-badf-4a2e2b2294cb" providerId="ADAL" clId="{E67424F6-FF2C-4BEC-A040-0BCD901488C1}" dt="2024-12-03T13:42:39.723" v="255" actId="20577"/>
        <pc:sldMkLst>
          <pc:docMk/>
          <pc:sldMk cId="119979010" sldId="274"/>
        </pc:sldMkLst>
        <pc:spChg chg="mod">
          <ac:chgData name="Cambio, James (DBR)" userId="a724aa8c-6b7d-482d-badf-4a2e2b2294cb" providerId="ADAL" clId="{E67424F6-FF2C-4BEC-A040-0BCD901488C1}" dt="2024-12-03T13:42:39.723" v="255" actId="20577"/>
          <ac:spMkLst>
            <pc:docMk/>
            <pc:sldMk cId="119979010" sldId="274"/>
            <ac:spMk id="3" creationId="{40BE93DD-71B9-A538-37DE-9CC70A783FA0}"/>
          </ac:spMkLst>
        </pc:spChg>
      </pc:sldChg>
      <pc:sldChg chg="modSp mod">
        <pc:chgData name="Cambio, James (DBR)" userId="a724aa8c-6b7d-482d-badf-4a2e2b2294cb" providerId="ADAL" clId="{E67424F6-FF2C-4BEC-A040-0BCD901488C1}" dt="2024-12-03T13:55:10.984" v="493" actId="6549"/>
        <pc:sldMkLst>
          <pc:docMk/>
          <pc:sldMk cId="1285856505" sldId="275"/>
        </pc:sldMkLst>
        <pc:spChg chg="mod">
          <ac:chgData name="Cambio, James (DBR)" userId="a724aa8c-6b7d-482d-badf-4a2e2b2294cb" providerId="ADAL" clId="{E67424F6-FF2C-4BEC-A040-0BCD901488C1}" dt="2024-12-03T13:54:58.247" v="485" actId="21"/>
          <ac:spMkLst>
            <pc:docMk/>
            <pc:sldMk cId="1285856505" sldId="275"/>
            <ac:spMk id="2" creationId="{4A6858E3-CE93-C9A4-5C46-3F938C64F194}"/>
          </ac:spMkLst>
        </pc:spChg>
        <pc:spChg chg="mod">
          <ac:chgData name="Cambio, James (DBR)" userId="a724aa8c-6b7d-482d-badf-4a2e2b2294cb" providerId="ADAL" clId="{E67424F6-FF2C-4BEC-A040-0BCD901488C1}" dt="2024-12-03T13:55:10.984" v="493" actId="6549"/>
          <ac:spMkLst>
            <pc:docMk/>
            <pc:sldMk cId="1285856505" sldId="275"/>
            <ac:spMk id="3" creationId="{4DF13A74-2E35-3983-A0A1-6F84E1B555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9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5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50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1035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6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64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52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51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5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3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2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6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6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9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4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8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DADE3E-48EC-4840-A769-DE90C4F4DCA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D7163-A7E8-41E8-8D59-FC3752DC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322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E19C9-2ED1-7320-5406-B5C511912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74" y="405369"/>
            <a:ext cx="9776632" cy="851931"/>
          </a:xfrm>
        </p:spPr>
        <p:txBody>
          <a:bodyPr anchor="t"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n-US" sz="3600" b="1" dirty="0">
                <a:latin typeface="Calibri"/>
                <a:ea typeface="+mn-ea"/>
                <a:cs typeface="Calibri"/>
              </a:rPr>
              <a:t>R.I. Housing &amp; Maintenance Code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B6C6D1-7ABA-A8BB-961B-5821D834A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6368" y="5443133"/>
            <a:ext cx="9776633" cy="913713"/>
          </a:xfrm>
        </p:spPr>
        <p:txBody>
          <a:bodyPr anchor="b">
            <a:normAutofit/>
          </a:bodyPr>
          <a:lstStyle/>
          <a:p>
            <a:pPr algn="ctr"/>
            <a:r>
              <a:rPr lang="en-US" b="1" dirty="0"/>
              <a:t>James Cambio, Building Code Commissioner</a:t>
            </a:r>
          </a:p>
          <a:p>
            <a:pPr algn="ctr"/>
            <a:r>
              <a:rPr lang="en-US" b="1" dirty="0"/>
              <a:t>December 5, 2024</a:t>
            </a:r>
          </a:p>
        </p:txBody>
      </p:sp>
      <p:pic>
        <p:nvPicPr>
          <p:cNvPr id="5" name="Picture 4" descr="A picture containing outdoor, nature, shore, resort&#10;&#10;Description automatically generated">
            <a:extLst>
              <a:ext uri="{FF2B5EF4-FFF2-40B4-BE49-F238E27FC236}">
                <a16:creationId xmlns:a16="http://schemas.microsoft.com/office/drawing/2014/main" id="{A0AE6A35-BCE3-1E04-C93D-93C34352E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055" y="1561160"/>
            <a:ext cx="7367270" cy="373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12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71D3E03-B988-B46C-0D5F-C2AA70CF1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355600"/>
            <a:ext cx="10167938" cy="1325563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§ 23-27.3-100.1.5.1. Housing and maintenance code – Powers and duties of the building code standards committee.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59CE2-8BDA-8C2C-2AD1-06F5BFF2D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209800"/>
            <a:ext cx="10813255" cy="2184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chemeClr val="tx1">
                    <a:lumMod val="85000"/>
                  </a:schemeClr>
                </a:solidFill>
                <a:effectLst/>
                <a:latin typeface="+mn-lt"/>
              </a:rPr>
              <a:t>The committee (BCSC) shall have the authority to adopt and promulgate a housing and maintenance code which shall be reasonably consistent with recognized and accepted standards and codes promoted by national model code organizations.</a:t>
            </a:r>
          </a:p>
          <a:p>
            <a:pPr marL="0" indent="0">
              <a:buNone/>
            </a:pPr>
            <a:endParaRPr lang="en-US" sz="2200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1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61EBA-EE72-A593-5EBA-5E2DABAE7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289980"/>
            <a:ext cx="10296525" cy="1400530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RISBC-6 R.I. Property Maintenance Code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(510-RICR-00-00-6)</a:t>
            </a:r>
            <a:br>
              <a:rPr lang="en-US" sz="36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C52D-8937-0CF3-8044-8EED8A929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586548"/>
            <a:ext cx="10515600" cy="4281207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8000" dirty="0">
              <a:solidFill>
                <a:schemeClr val="tx1">
                  <a:lumMod val="85000"/>
                </a:schemeClr>
              </a:solidFill>
              <a:latin typeface="+mn-lt"/>
              <a:ea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8800" b="1" i="0" dirty="0">
                <a:effectLst/>
                <a:latin typeface="Roboto" panose="02000000000000000000" pitchFamily="2" charset="0"/>
              </a:rPr>
              <a:t>101.2 Scope.</a:t>
            </a:r>
          </a:p>
          <a:p>
            <a:pPr marL="0" indent="0" algn="just">
              <a:buNone/>
            </a:pPr>
            <a:r>
              <a:rPr lang="en-US" sz="8800" b="0" i="0" dirty="0">
                <a:effectLst/>
                <a:latin typeface="Roboto" panose="02000000000000000000" pitchFamily="2" charset="0"/>
              </a:rPr>
              <a:t>The provisions of this code shall apply to all existing residential and nonresidential structures and all existing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premises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 and constitute minimum requirements and standards for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premises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, structures, equipment and facilities for light,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ventilation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, space, heating, sanitation, protection from the elements, a reasonable level of safety from fire and other hazards, and for a reasonable level of sanitary maintenance; the responsibility of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owners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, an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owner’s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 authorized agent,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operators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 and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occupants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; the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occupancy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 of existing structures and </a:t>
            </a:r>
            <a:r>
              <a:rPr lang="en-US" sz="8800" b="0" i="1" dirty="0">
                <a:effectLst/>
                <a:latin typeface="Roboto" panose="02000000000000000000" pitchFamily="2" charset="0"/>
              </a:rPr>
              <a:t>premises</a:t>
            </a:r>
            <a:r>
              <a:rPr lang="en-US" sz="8800" b="0" i="0" dirty="0">
                <a:effectLst/>
                <a:latin typeface="Roboto" panose="02000000000000000000" pitchFamily="2" charset="0"/>
              </a:rPr>
              <a:t>, and for administration, enforcement and penalties.</a:t>
            </a:r>
          </a:p>
          <a:p>
            <a:pPr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•"/>
            </a:pPr>
            <a:endParaRPr lang="en-US" sz="9600" dirty="0">
              <a:solidFill>
                <a:schemeClr val="tx1">
                  <a:lumMod val="85000"/>
                </a:schemeClr>
              </a:solidFill>
              <a:latin typeface="+mn-lt"/>
              <a:ea typeface="Times New Roman" panose="02020603050405020304" pitchFamily="18" charset="0"/>
            </a:endParaRPr>
          </a:p>
          <a:p>
            <a:pPr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•"/>
            </a:pPr>
            <a:endParaRPr lang="en-US" sz="9600" dirty="0">
              <a:solidFill>
                <a:schemeClr val="tx1">
                  <a:lumMod val="85000"/>
                </a:schemeClr>
              </a:solidFill>
              <a:latin typeface="+mn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dirty="0">
                <a:solidFill>
                  <a:schemeClr val="tx1">
                    <a:lumMod val="8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	</a:t>
            </a:r>
            <a:br>
              <a:rPr lang="en-US" sz="8000" b="0" i="0" dirty="0">
                <a:solidFill>
                  <a:srgbClr val="212529"/>
                </a:solidFill>
                <a:effectLst/>
                <a:latin typeface="inherit"/>
              </a:rPr>
            </a:br>
            <a:endParaRPr lang="en-US" sz="8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7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BCAE5-6A7F-CD2F-02A2-C94E02888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7457"/>
          </a:xfrm>
        </p:spPr>
        <p:txBody>
          <a:bodyPr/>
          <a:lstStyle/>
          <a:p>
            <a:r>
              <a:rPr lang="en-US" sz="4000" dirty="0"/>
              <a:t>Office of the Commissioner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E93DD-71B9-A538-37DE-9CC70A783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1" y="1400175"/>
            <a:ext cx="11287124" cy="51815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Ability to host a cloud based on-line system that can collect, track and provide reports related to rental property in Rhode Island;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Ability to create a central, on-line portal for streamlining 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tenant complaints covered under SBC-6</a:t>
            </a:r>
            <a:r>
              <a:rPr lang="en-US" sz="2000" b="1" dirty="0">
                <a:solidFill>
                  <a:schemeClr val="tx1">
                    <a:lumMod val="85000"/>
                  </a:schemeClr>
                </a:solidFill>
              </a:rPr>
              <a:t>;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lumMod val="8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Ability to receive, triage, and transmit tenant complaints to local municipalities, and any other state agencies.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Ability to monitor for resolution and provide follow-up.</a:t>
            </a:r>
          </a:p>
          <a:p>
            <a:pPr marL="0" indent="0">
              <a:buNone/>
            </a:pP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97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58E3-CE93-C9A4-5C46-3F938C64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452719"/>
            <a:ext cx="9404723" cy="1023657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Centralized Online Tenant Complaint Portal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13A74-2E35-3983-A0A1-6F84E1B5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332411"/>
            <a:ext cx="10906125" cy="54303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Modeled after the R.I. Contractors’ Registration &amp; Licensing Board system: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Rental property owners can register multiple rental units;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Tenants can submit detailed complaints via an online form;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Tenants can upload photos to provide evidence of code violations;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Commissioner’s Office can receive, triage, and transmit to local municipal/zoning officials;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Building officials can communicate with rental property owners and tenants, providing real-time tracking;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All municipal follow-up can be uploaded and tracked (violation notices, decisions, etc.);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Commissioner’s Office can monitor and resolve delays;</a:t>
            </a:r>
          </a:p>
          <a:p>
            <a:pPr marL="457200" lvl="1" indent="0">
              <a:buNone/>
            </a:pPr>
            <a:endParaRPr lang="en-US" sz="25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4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58E3-CE93-C9A4-5C46-3F938C64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436" y="452718"/>
            <a:ext cx="9404723" cy="1023657"/>
          </a:xfrm>
        </p:spPr>
        <p:txBody>
          <a:bodyPr/>
          <a:lstStyle/>
          <a:p>
            <a:r>
              <a:rPr lang="en-US" sz="4000" dirty="0"/>
              <a:t>Triaging of Tenant Complaints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13A74-2E35-3983-A0A1-6F84E1B5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476375"/>
            <a:ext cx="10639425" cy="51625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t>Escalation for Urgent Issues</a:t>
            </a:r>
          </a:p>
          <a:p>
            <a:pPr marL="0" indent="0">
              <a:buNone/>
            </a:pPr>
            <a:endParaRPr lang="en-US" sz="2200" dirty="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+mn-lt"/>
              </a:rPr>
              <a:t> system that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+mn-lt"/>
              </a:rPr>
              <a:t>prioritizes urgent issues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+mn-lt"/>
              </a:rPr>
              <a:t> (e.g., lack of heat or hot water, electrical hazards, collapsing ceilings/roofs, inaccessible/unsafe exits, etc.) and ensures these types of matters receive a rapid response.</a:t>
            </a:r>
            <a:endParaRPr lang="en-US" altLang="en-US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</a:schemeClr>
              </a:solidFill>
              <a:effectLst/>
              <a:latin typeface="+mn-lt"/>
            </a:endParaRPr>
          </a:p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These issues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+mn-lt"/>
              </a:rPr>
              <a:t>can be quickly identified and escalated to local municipal building officials to ensure that violations are addressed in a timely manner thereby minimizing harm to tenants.</a:t>
            </a:r>
            <a:endParaRPr lang="en-US" altLang="en-US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</a:schemeClr>
              </a:solidFill>
              <a:effectLst/>
              <a:latin typeface="+mn-lt"/>
            </a:endParaRPr>
          </a:p>
          <a:p>
            <a:pPr marL="0" indent="0"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9532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58E3-CE93-C9A4-5C46-3F938C64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3657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>
                <a:solidFill>
                  <a:schemeClr val="tx1">
                    <a:lumMod val="85000"/>
                  </a:schemeClr>
                </a:solidFill>
              </a:rPr>
              <a:t>Tenant Education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13A74-2E35-3983-A0A1-6F84E1B5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50" y="1476376"/>
            <a:ext cx="10639425" cy="47720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One-stop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, clear, easily accessible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educational resources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 on tenant rights and how to report code violations;</a:t>
            </a:r>
          </a:p>
          <a:p>
            <a:pPr marL="0" indent="0">
              <a:buNone/>
            </a:pPr>
            <a:endParaRPr lang="en-US" b="1" u="sng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Tenants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 may not always know how to identify or report violations. Providing resources like guides, FAQs, and a uniform on-line tenant complaint portal for code enforcement matters will streamline the process across the state.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88296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858E3-CE93-C9A4-5C46-3F938C64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221914" cy="1023657"/>
          </a:xfrm>
        </p:spPr>
        <p:txBody>
          <a:bodyPr/>
          <a:lstStyle/>
          <a:p>
            <a:r>
              <a:rPr lang="en-US" sz="4000" dirty="0">
                <a:solidFill>
                  <a:schemeClr val="tx1">
                    <a:lumMod val="85000"/>
                  </a:schemeClr>
                </a:solidFill>
              </a:rPr>
              <a:t>Landlord Education and Resources</a:t>
            </a:r>
            <a:br>
              <a:rPr lang="en-US" sz="4400" b="1" dirty="0">
                <a:solidFill>
                  <a:schemeClr val="tx1">
                    <a:lumMod val="8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13A74-2E35-3983-A0A1-6F84E1B5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476376"/>
            <a:ext cx="10639425" cy="47720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One-stop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, easily accessible landlord “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educational hub”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 with the goal of educating new and existing landlords on r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isks to tenants, managing properties more effectively, and maintaining compliance with state laws;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Interactive guides, FAQs, and links to legal requirements and best practices;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5856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5E043ABD4B21489A82CEA894EBC04B" ma:contentTypeVersion="" ma:contentTypeDescription="Create a new document." ma:contentTypeScope="" ma:versionID="f139e8ab52ba142a756435425047a15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51ad49ee3a4811ed0efdd12919ad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0158E4-3009-4689-82C0-9F99D913BBDD}"/>
</file>

<file path=customXml/itemProps2.xml><?xml version="1.0" encoding="utf-8"?>
<ds:datastoreItem xmlns:ds="http://schemas.openxmlformats.org/officeDocument/2006/customXml" ds:itemID="{E4C313A8-B55A-4924-9494-4D1AE98CE375}"/>
</file>

<file path=customXml/itemProps3.xml><?xml version="1.0" encoding="utf-8"?>
<ds:datastoreItem xmlns:ds="http://schemas.openxmlformats.org/officeDocument/2006/customXml" ds:itemID="{C1FC5D58-7CA7-44AA-BFCC-C7E18E127886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8561</TotalTime>
  <Words>562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inherit</vt:lpstr>
      <vt:lpstr>Roboto</vt:lpstr>
      <vt:lpstr>Wingdings 3</vt:lpstr>
      <vt:lpstr>Ion</vt:lpstr>
      <vt:lpstr>R.I. Housing &amp; Maintenance Code</vt:lpstr>
      <vt:lpstr>§ 23-27.3-100.1.5.1. Housing and maintenance code – Powers and duties of the building code standards committee.</vt:lpstr>
      <vt:lpstr>RISBC-6 R.I. Property Maintenance Code  (510-RICR-00-00-6) </vt:lpstr>
      <vt:lpstr>Office of the Commissioner</vt:lpstr>
      <vt:lpstr>Centralized Online Tenant Complaint Portal</vt:lpstr>
      <vt:lpstr>Triaging of Tenant Complaints</vt:lpstr>
      <vt:lpstr>Tenant Education and Resources</vt:lpstr>
      <vt:lpstr>Landlord Education and Resources </vt:lpstr>
    </vt:vector>
  </TitlesOfParts>
  <Company>State of Rhode Island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R.I. Housing &amp; Maintenance Code</dc:title>
  <dc:creator>Costantino, Donna (DBR)</dc:creator>
  <cp:lastModifiedBy>Cambio, James (DBR)</cp:lastModifiedBy>
  <cp:revision>2</cp:revision>
  <cp:lastPrinted>2024-11-25T17:44:19Z</cp:lastPrinted>
  <dcterms:created xsi:type="dcterms:W3CDTF">2024-11-25T17:39:51Z</dcterms:created>
  <dcterms:modified xsi:type="dcterms:W3CDTF">2024-12-03T14:06:34Z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0x010100715E043ABD4B21489A82CEA894EBC04B</vt:lpwstr>
  </property>
</Properties>
</file>